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4" r:id="rId2"/>
    <p:sldId id="267" r:id="rId3"/>
    <p:sldId id="297" r:id="rId4"/>
    <p:sldId id="270" r:id="rId5"/>
    <p:sldId id="277" r:id="rId6"/>
    <p:sldId id="279" r:id="rId7"/>
    <p:sldId id="280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n Grinshpoon" initials="AG" lastIdx="0" clrIdx="0">
    <p:extLst>
      <p:ext uri="{19B8F6BF-5375-455C-9EA6-DF929625EA0E}">
        <p15:presenceInfo xmlns:p15="http://schemas.microsoft.com/office/powerpoint/2012/main" userId="194adfdf0c4188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70C0"/>
    <a:srgbClr val="59ACFF"/>
    <a:srgbClr val="9CD8D8"/>
    <a:srgbClr val="275990"/>
    <a:srgbClr val="85D3E4"/>
    <a:srgbClr val="007386"/>
    <a:srgbClr val="D8DAD7"/>
    <a:srgbClr val="FFFFFF"/>
    <a:srgbClr val="838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8" autoAdjust="0"/>
    <p:restoredTop sz="79677" autoAdjust="0"/>
  </p:normalViewPr>
  <p:slideViewPr>
    <p:cSldViewPr snapToGrid="0" showGuides="1">
      <p:cViewPr>
        <p:scale>
          <a:sx n="50" d="100"/>
          <a:sy n="50" d="100"/>
        </p:scale>
        <p:origin x="1376" y="2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8B9AA1E-10E5-4630-8C32-8DE94DB9F9BD}" type="datetimeFigureOut">
              <a:rPr lang="he-IL" smtClean="0"/>
              <a:t>ח'/שבט/תשע"ז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D2F425A-A10D-4C8B-8586-14ABA6B952C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156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Alon: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Hey we are </a:t>
            </a:r>
            <a:r>
              <a:rPr lang="en-US" baseline="0" dirty="0" err="1" smtClean="0"/>
              <a:t>Lukla</a:t>
            </a:r>
            <a:r>
              <a:rPr lang="en-US" baseline="0" dirty="0" smtClean="0"/>
              <a:t>!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tool for young entrepreneurs like yourselves to help you become startup </a:t>
            </a:r>
            <a:r>
              <a:rPr lang="en-US" baseline="0" dirty="0" smtClean="0"/>
              <a:t>founders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201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Alon:</a:t>
            </a:r>
            <a:endParaRPr lang="en-US" baseline="0" dirty="0" smtClean="0"/>
          </a:p>
          <a:p>
            <a:pPr algn="l" rtl="0"/>
            <a:r>
              <a:rPr lang="en-US" dirty="0" smtClean="0"/>
              <a:t>We are</a:t>
            </a:r>
            <a:r>
              <a:rPr lang="en-US" baseline="0" dirty="0" smtClean="0"/>
              <a:t> the grinshpoon brothers: Koren, LLM candidate at </a:t>
            </a:r>
            <a:r>
              <a:rPr lang="en-US" baseline="0" dirty="0" smtClean="0"/>
              <a:t>Columbia </a:t>
            </a:r>
            <a:r>
              <a:rPr lang="en-US" baseline="0" dirty="0" smtClean="0"/>
              <a:t>Law and Alon an Computer Science MS at Columbia Engineering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18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Koren:</a:t>
            </a:r>
            <a:r>
              <a:rPr lang="en-US" baseline="0" dirty="0" smtClean="0"/>
              <a:t> I am sure many of you are interested in becoming entrepreneurs and starting your own business but feel that you lack the knowledge to launch a startup and kick start your idea.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722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Koren: Read the slide.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2786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Alon &amp; Koren: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Interactive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User-oriented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Helps provide an end solution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Lukla</a:t>
            </a:r>
            <a:r>
              <a:rPr lang="en-US" sz="1200" baseline="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does the hard part of asking the right questions and basing the right business decisions based on the answers.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1395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Koren: </a:t>
            </a:r>
            <a:r>
              <a:rPr lang="en-US" dirty="0" err="1" smtClean="0"/>
              <a:t>Lukla</a:t>
            </a:r>
            <a:r>
              <a:rPr lang="en-US" baseline="0" dirty="0" smtClean="0"/>
              <a:t> has a lot of potential. We demonstrated what value </a:t>
            </a:r>
            <a:r>
              <a:rPr lang="en-US" baseline="0" dirty="0" err="1" smtClean="0"/>
              <a:t>Lukla</a:t>
            </a:r>
            <a:r>
              <a:rPr lang="en-US" baseline="0" dirty="0" smtClean="0"/>
              <a:t> can provide novice founders, yet there’s a lot more to explore.</a:t>
            </a:r>
          </a:p>
          <a:p>
            <a:pPr algn="l" rtl="0"/>
            <a:r>
              <a:rPr lang="en-US" baseline="0" dirty="0" smtClean="0"/>
              <a:t>Read the slide.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1196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aseline="0" dirty="0" smtClean="0"/>
              <a:t>Alon: </a:t>
            </a:r>
            <a:r>
              <a:rPr lang="en-US" dirty="0" err="1" smtClean="0"/>
              <a:t>Lukla</a:t>
            </a:r>
            <a:r>
              <a:rPr lang="en-US" baseline="0" dirty="0" smtClean="0"/>
              <a:t> will teach how be a founder.</a:t>
            </a:r>
          </a:p>
          <a:p>
            <a:pPr algn="l" rtl="0"/>
            <a:r>
              <a:rPr lang="en-US" baseline="0" dirty="0" smtClean="0"/>
              <a:t>Koren: Read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117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0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0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7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9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3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13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theawl.com/wp-content/uploads/2015/05/13153143715_e588389526_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8" t="9551" b="1888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7620" y="-2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0" y="6613451"/>
            <a:ext cx="1219200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39" y="1326049"/>
            <a:ext cx="4312922" cy="2422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220372" y="3826192"/>
            <a:ext cx="58274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0" spc="55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iner" panose="02000300000000060000" pitchFamily="2" charset="0"/>
                <a:ea typeface="Roboto" panose="02000000000000000000" pitchFamily="2" charset="0"/>
              </a:rPr>
              <a:t>LUKLA</a:t>
            </a:r>
            <a:endParaRPr lang="en-US" sz="9000" spc="550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teiner" panose="0200030000000006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86296" r="9087" b="7837"/>
          <a:stretch/>
        </p:blipFill>
        <p:spPr>
          <a:xfrm>
            <a:off x="3901440" y="4983479"/>
            <a:ext cx="4373880" cy="1778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24790" y="5190818"/>
            <a:ext cx="546436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 panose="020B0304030602030204" pitchFamily="34" charset="0"/>
                <a:ea typeface="Roboto Light" panose="02000000000000000000" pitchFamily="2" charset="0"/>
              </a:rPr>
              <a:t>For a </a:t>
            </a:r>
            <a:r>
              <a:rPr lang="en-US" sz="2400" dirty="0" smtClean="0">
                <a:solidFill>
                  <a:srgbClr val="85D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 panose="020B0304030602030204" pitchFamily="34" charset="0"/>
                <a:ea typeface="Roboto Light" panose="02000000000000000000" pitchFamily="2" charset="0"/>
              </a:rPr>
              <a:t>founder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 panose="020B0304030602030204" pitchFamily="34" charset="0"/>
                <a:ea typeface="Roboto Light" panose="02000000000000000000" pitchFamily="2" charset="0"/>
              </a:rPr>
              <a:t>starting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 panose="020B0304030602030204" pitchFamily="34" charset="0"/>
                <a:ea typeface="Roboto Light" panose="02000000000000000000" pitchFamily="2" charset="0"/>
              </a:rPr>
              <a:t>the climb</a:t>
            </a:r>
            <a:endParaRPr lang="en-US" sz="24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 Light" panose="020B0304030602030204" pitchFamily="34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fficelovin.com/wp-content/uploads/2014/11/we-work-los-angeles-hollywood-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6" b="7222"/>
          <a:stretch/>
        </p:blipFill>
        <p:spPr bwMode="auto">
          <a:xfrm>
            <a:off x="0" y="26988"/>
            <a:ext cx="12191999" cy="683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124998"/>
            <a:ext cx="12192000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-3184450" y="3429000"/>
            <a:ext cx="661345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7620" y="-2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254284" y="2800350"/>
            <a:ext cx="3352800" cy="3731238"/>
          </a:xfrm>
          <a:prstGeom prst="roundRect">
            <a:avLst>
              <a:gd name="adj" fmla="val 7576"/>
            </a:avLst>
          </a:prstGeom>
          <a:solidFill>
            <a:srgbClr val="FFFFFF">
              <a:alpha val="8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6609074" y="2843200"/>
            <a:ext cx="3352800" cy="3731238"/>
          </a:xfrm>
          <a:prstGeom prst="roundRect">
            <a:avLst>
              <a:gd name="adj" fmla="val 7576"/>
            </a:avLst>
          </a:prstGeom>
          <a:solidFill>
            <a:srgbClr val="FFFFFF">
              <a:alpha val="8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170" y="3518392"/>
            <a:ext cx="322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Koren Grinshpoon</a:t>
            </a:r>
            <a:endParaRPr lang="en-US" sz="2400" dirty="0">
              <a:solidFill>
                <a:srgbClr val="0070C0"/>
              </a:solidFill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1681" y="3518391"/>
            <a:ext cx="322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Alon</a:t>
            </a:r>
            <a:r>
              <a:rPr lang="en-US" sz="24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 Grinshpoon</a:t>
            </a:r>
            <a:endParaRPr lang="en-US" sz="2400" dirty="0">
              <a:solidFill>
                <a:srgbClr val="0070C0"/>
              </a:solidFill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4284" y="3909266"/>
            <a:ext cx="3352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LL.M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Candidate in Law</a:t>
            </a:r>
          </a:p>
          <a:p>
            <a:pPr algn="ctr"/>
            <a:r>
              <a:rPr lang="en-US" sz="1600" dirty="0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Columbia University</a:t>
            </a:r>
          </a:p>
          <a:p>
            <a:pPr algn="ctr"/>
            <a:endParaRPr lang="en-US" dirty="0">
              <a:solidFill>
                <a:srgbClr val="DCDCD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Former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Associate</a:t>
            </a:r>
          </a:p>
          <a:p>
            <a:pPr algn="ctr"/>
            <a:r>
              <a:rPr lang="en-US" sz="1600" dirty="0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Herzog, Fox &amp; </a:t>
            </a:r>
            <a:r>
              <a:rPr lang="en-US" sz="1600" dirty="0" err="1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Ne’eman</a:t>
            </a:r>
            <a:endParaRPr lang="en-US" sz="1600" dirty="0">
              <a:solidFill>
                <a:srgbClr val="838C9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endParaRPr lang="en-US" sz="1200" dirty="0">
              <a:solidFill>
                <a:srgbClr val="DCDCD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aka Legal Lord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89" y="1929220"/>
            <a:ext cx="1522548" cy="1522548"/>
          </a:xfrm>
          <a:prstGeom prst="ellipse">
            <a:avLst/>
          </a:prstGeom>
          <a:ln w="38100" cap="rnd">
            <a:solidFill>
              <a:srgbClr val="E6E6E7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t="4233" r="29160" b="51134"/>
          <a:stretch/>
        </p:blipFill>
        <p:spPr>
          <a:xfrm>
            <a:off x="7569917" y="1930794"/>
            <a:ext cx="1522552" cy="1522550"/>
          </a:xfrm>
          <a:prstGeom prst="ellipse">
            <a:avLst/>
          </a:prstGeom>
          <a:ln w="63500" cap="rnd">
            <a:solidFill>
              <a:srgbClr val="DCDCDC"/>
            </a:solidFill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09074" y="3923333"/>
            <a:ext cx="3352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MS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Candidate in CS</a:t>
            </a:r>
          </a:p>
          <a:p>
            <a:pPr algn="ctr"/>
            <a:r>
              <a:rPr lang="en-US" sz="1600" dirty="0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Columbia University</a:t>
            </a:r>
          </a:p>
          <a:p>
            <a:pPr algn="ctr"/>
            <a:endParaRPr lang="en-US" dirty="0">
              <a:solidFill>
                <a:srgbClr val="DCDCD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Former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Software Engineer</a:t>
            </a:r>
          </a:p>
          <a:p>
            <a:pPr algn="ctr"/>
            <a:r>
              <a:rPr lang="en-US" sz="1600" dirty="0" smtClean="0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Mellanox Technologies</a:t>
            </a:r>
            <a:endParaRPr lang="en-US" sz="1600" dirty="0">
              <a:solidFill>
                <a:srgbClr val="838C9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endParaRPr lang="en-US" sz="1200" dirty="0">
              <a:solidFill>
                <a:srgbClr val="DCDCD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aka Code Commander </a:t>
            </a:r>
          </a:p>
        </p:txBody>
      </p:sp>
      <p:pic>
        <p:nvPicPr>
          <p:cNvPr id="21" name="Picture 2" descr="http://demo.themeum.com/html/triangle/1.1/images/home/slider/hil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05" y="476191"/>
            <a:ext cx="1719571" cy="9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72599" y="379688"/>
            <a:ext cx="36631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pc="3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Te</a:t>
            </a:r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   m</a:t>
            </a:r>
            <a:endParaRPr lang="en-US" sz="8800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96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941"/>
          <a:stretch/>
        </p:blipFill>
        <p:spPr>
          <a:xfrm>
            <a:off x="0" y="-11876"/>
            <a:ext cx="12191998" cy="6869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5939"/>
            <a:ext cx="12192000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8736625" y="3403033"/>
            <a:ext cx="6662822" cy="2445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2" y="-15751"/>
            <a:ext cx="1219200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552693" y="2472433"/>
            <a:ext cx="5098285" cy="2858103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i="1" dirty="0" smtClean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218" name="Picture 2" descr="http://demo.themeum.com/html/triangle/1.1/images/home/slider/hi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05" y="460871"/>
            <a:ext cx="1719571" cy="9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72599" y="379688"/>
            <a:ext cx="29754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P  </a:t>
            </a:r>
            <a:r>
              <a:rPr lang="en-US" sz="32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 </a:t>
            </a:r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IN</a:t>
            </a:r>
            <a:endParaRPr lang="en-US" sz="8800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  <a:ea typeface="Roboto" panose="02000000000000000000" pitchFamily="2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54963" y="379688"/>
            <a:ext cx="8050860" cy="1785014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600" i="1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48621" y="687419"/>
            <a:ext cx="76635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5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“This startup is so stealth, even the founders don’t know what they’re doing”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6554379" y="2576313"/>
            <a:ext cx="50965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New 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founders</a:t>
            </a:r>
          </a:p>
          <a:p>
            <a:pPr algn="ctr"/>
            <a:r>
              <a:rPr lang="en-US" sz="40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don’t </a:t>
            </a:r>
            <a:r>
              <a:rPr lang="en-US" sz="40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 </a:t>
            </a:r>
            <a:r>
              <a:rPr lang="en-US" sz="40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how to</a:t>
            </a:r>
          </a:p>
          <a:p>
            <a:pPr algn="ctr"/>
            <a:r>
              <a:rPr lang="en-US" sz="4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kickstart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their 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idea &amp; </a:t>
            </a:r>
            <a:r>
              <a:rPr lang="en-US" sz="40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launch new company</a:t>
            </a:r>
            <a:endParaRPr lang="en-US" sz="4000" dirty="0">
              <a:solidFill>
                <a:srgbClr val="0070C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9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14"/>
          <a:stretch/>
        </p:blipFill>
        <p:spPr>
          <a:xfrm>
            <a:off x="-9746" y="0"/>
            <a:ext cx="12069727" cy="685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874" y="-30221"/>
            <a:ext cx="12192000" cy="68580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753376" y="3193659"/>
            <a:ext cx="6631873" cy="2445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9746" y="6613450"/>
            <a:ext cx="12201744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89949" y="304984"/>
            <a:ext cx="6760085" cy="1393005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Interactive web app for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founders aimed at</a:t>
            </a:r>
          </a:p>
          <a:p>
            <a:pPr algn="just"/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streamlining business management</a:t>
            </a:r>
            <a:endParaRPr lang="en-US" sz="3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89949" y="1841614"/>
            <a:ext cx="6760085" cy="1393200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Makes it easy for entrepreneurs to</a:t>
            </a:r>
          </a:p>
          <a:p>
            <a:pPr algn="just"/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establish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maintain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grow</a:t>
            </a:r>
            <a:r>
              <a:rPr lang="en-US" sz="3200" dirty="0" smtClean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startups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889949" y="3378439"/>
            <a:ext cx="6729765" cy="1393200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Helps startups leaders looking to </a:t>
            </a:r>
          </a:p>
          <a:p>
            <a:pPr algn="just"/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understand</a:t>
            </a:r>
            <a:r>
              <a:rPr lang="en-US" sz="3200" dirty="0" smtClean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and</a:t>
            </a:r>
            <a:r>
              <a:rPr lang="en-US" sz="3200" dirty="0" smtClean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make decisions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889949" y="4915264"/>
            <a:ext cx="6760085" cy="1393200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Introducing </a:t>
            </a:r>
            <a:r>
              <a:rPr lang="en-US" sz="24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 </a:t>
            </a:r>
            <a:r>
              <a:rPr lang="en-US" sz="2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online </a:t>
            </a:r>
            <a:r>
              <a:rPr lang="en-US" sz="24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platform for </a:t>
            </a:r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business insights</a:t>
            </a:r>
            <a:endParaRPr lang="en-US" sz="24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57" y="144569"/>
            <a:ext cx="4554903" cy="359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218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" r="7717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45" y="117102"/>
            <a:ext cx="12192000" cy="6740898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-6021" y="-5173"/>
            <a:ext cx="12201744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46066" y="3332605"/>
            <a:ext cx="364394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400" dirty="0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DEMO</a:t>
            </a:r>
            <a:endParaRPr lang="en-US" sz="9400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7" y="6204585"/>
            <a:ext cx="12069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http</a:t>
            </a:r>
            <a:r>
              <a:rPr lang="en-US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://lukla-devfest2017.azurewebsites.net/dashboard/index.html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257" y="385869"/>
            <a:ext cx="4554903" cy="3591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t="6032" r="5447" b="6032"/>
          <a:stretch/>
        </p:blipFill>
        <p:spPr>
          <a:xfrm>
            <a:off x="258121" y="4774294"/>
            <a:ext cx="1339278" cy="1321705"/>
          </a:xfrm>
          <a:prstGeom prst="rect">
            <a:avLst/>
          </a:prstGeom>
        </p:spPr>
      </p:pic>
      <p:pic>
        <p:nvPicPr>
          <p:cNvPr id="1026" name="Picture 2" descr="http://www.itsolutions.com.gr/SiteAssets/microsoft/ms-az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05" y="5532872"/>
            <a:ext cx="1754000" cy="5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7543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betakit.com/wp-content/uploads/2015/12/wework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864" y="-5173"/>
            <a:ext cx="12192000" cy="6858000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" y="-5173"/>
            <a:ext cx="12201744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881627" y="1416148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Signing a Founders agreement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881627" y="2140960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Opening a Bank account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881627" y="2874647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Filing with tax authorities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91372" y="706550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Founding a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Company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881627" y="3584245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Filing annual reports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891372" y="5008580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File provisional patent application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891372" y="5733321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Drafting privacy policy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91372" y="4296718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Register a trademark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257" y="385869"/>
            <a:ext cx="4554903" cy="359154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1038895" y="784386"/>
            <a:ext cx="481090" cy="498584"/>
            <a:chOff x="3504170" y="2612944"/>
            <a:chExt cx="1981200" cy="19050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15"/>
            <p:cNvSpPr/>
            <p:nvPr/>
          </p:nvSpPr>
          <p:spPr>
            <a:xfrm>
              <a:off x="3999470" y="2832697"/>
              <a:ext cx="990600" cy="1685249"/>
            </a:xfrm>
            <a:custGeom>
              <a:avLst/>
              <a:gdLst>
                <a:gd name="connsiteX0" fmla="*/ 609571 w 990600"/>
                <a:gd name="connsiteY0" fmla="*/ 0 h 1685249"/>
                <a:gd name="connsiteX1" fmla="*/ 990600 w 990600"/>
                <a:gd name="connsiteY1" fmla="*/ 732749 h 1685249"/>
                <a:gd name="connsiteX2" fmla="*/ 495300 w 990600"/>
                <a:gd name="connsiteY2" fmla="*/ 1685249 h 1685249"/>
                <a:gd name="connsiteX3" fmla="*/ 0 w 990600"/>
                <a:gd name="connsiteY3" fmla="*/ 732749 h 1685249"/>
                <a:gd name="connsiteX4" fmla="*/ 381029 w 990600"/>
                <a:gd name="connsiteY4" fmla="*/ 1 h 1685249"/>
                <a:gd name="connsiteX5" fmla="*/ 495299 w 990600"/>
                <a:gd name="connsiteY5" fmla="*/ 208216 h 16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600" h="1685249">
                  <a:moveTo>
                    <a:pt x="609571" y="0"/>
                  </a:moveTo>
                  <a:lnTo>
                    <a:pt x="990600" y="732749"/>
                  </a:lnTo>
                  <a:lnTo>
                    <a:pt x="495300" y="1685249"/>
                  </a:lnTo>
                  <a:lnTo>
                    <a:pt x="0" y="732749"/>
                  </a:lnTo>
                  <a:lnTo>
                    <a:pt x="381029" y="1"/>
                  </a:lnTo>
                  <a:lnTo>
                    <a:pt x="495299" y="2082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rgbClr val="F0363F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0800000">
              <a:off x="3504170" y="2612946"/>
              <a:ext cx="876329" cy="952500"/>
            </a:xfrm>
            <a:custGeom>
              <a:avLst/>
              <a:gdLst>
                <a:gd name="connsiteX0" fmla="*/ 876329 w 876329"/>
                <a:gd name="connsiteY0" fmla="*/ 952500 h 952500"/>
                <a:gd name="connsiteX1" fmla="*/ 120602 w 876329"/>
                <a:gd name="connsiteY1" fmla="*/ 952500 h 952500"/>
                <a:gd name="connsiteX2" fmla="*/ 0 w 876329"/>
                <a:gd name="connsiteY2" fmla="*/ 732748 h 952500"/>
                <a:gd name="connsiteX3" fmla="*/ 381029 w 876329"/>
                <a:gd name="connsiteY3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29" h="952500">
                  <a:moveTo>
                    <a:pt x="876329" y="952500"/>
                  </a:moveTo>
                  <a:lnTo>
                    <a:pt x="120602" y="952500"/>
                  </a:lnTo>
                  <a:lnTo>
                    <a:pt x="0" y="732748"/>
                  </a:lnTo>
                  <a:lnTo>
                    <a:pt x="381029" y="0"/>
                  </a:lnTo>
                  <a:close/>
                </a:path>
              </a:pathLst>
            </a:custGeom>
            <a:solidFill>
              <a:srgbClr val="9C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/>
            <p:cNvSpPr/>
            <p:nvPr/>
          </p:nvSpPr>
          <p:spPr>
            <a:xfrm rot="10800000">
              <a:off x="4609041" y="2612944"/>
              <a:ext cx="876329" cy="952500"/>
            </a:xfrm>
            <a:custGeom>
              <a:avLst/>
              <a:gdLst>
                <a:gd name="connsiteX0" fmla="*/ 755727 w 876329"/>
                <a:gd name="connsiteY0" fmla="*/ 952500 h 952500"/>
                <a:gd name="connsiteX1" fmla="*/ 0 w 876329"/>
                <a:gd name="connsiteY1" fmla="*/ 952500 h 952500"/>
                <a:gd name="connsiteX2" fmla="*/ 495300 w 876329"/>
                <a:gd name="connsiteY2" fmla="*/ 0 h 952500"/>
                <a:gd name="connsiteX3" fmla="*/ 876329 w 876329"/>
                <a:gd name="connsiteY3" fmla="*/ 73274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29" h="952500">
                  <a:moveTo>
                    <a:pt x="755727" y="952500"/>
                  </a:moveTo>
                  <a:lnTo>
                    <a:pt x="0" y="952500"/>
                  </a:lnTo>
                  <a:lnTo>
                    <a:pt x="495300" y="0"/>
                  </a:lnTo>
                  <a:lnTo>
                    <a:pt x="876329" y="732749"/>
                  </a:lnTo>
                  <a:close/>
                </a:path>
              </a:pathLst>
            </a:custGeom>
            <a:solidFill>
              <a:srgbClr val="59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50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" y="30056"/>
            <a:ext cx="12190116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5820"/>
            <a:ext cx="12192000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8739224" y="3402138"/>
            <a:ext cx="6658473" cy="2445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95543" y="1893970"/>
            <a:ext cx="4747357" cy="788219"/>
            <a:chOff x="6742244" y="687121"/>
            <a:chExt cx="4747357" cy="788219"/>
          </a:xfrm>
        </p:grpSpPr>
        <p:sp>
          <p:nvSpPr>
            <p:cNvPr id="10" name="Rounded Rectangle 9"/>
            <p:cNvSpPr/>
            <p:nvPr/>
          </p:nvSpPr>
          <p:spPr>
            <a:xfrm>
              <a:off x="6742244" y="687121"/>
              <a:ext cx="4747357" cy="788219"/>
            </a:xfrm>
            <a:prstGeom prst="roundRect">
              <a:avLst>
                <a:gd name="adj" fmla="val 7576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rgbClr val="E6E6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3520" y="792459"/>
              <a:ext cx="45248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Learn the </a:t>
              </a:r>
              <a:r>
                <a:rPr lang="en-US" sz="3200" dirty="0" smtClean="0">
                  <a:solidFill>
                    <a:srgbClr val="0070C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traits</a:t>
              </a:r>
              <a:endParaRPr lang="en-US" sz="32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95543" y="2946671"/>
            <a:ext cx="4747357" cy="788219"/>
            <a:chOff x="6742244" y="687121"/>
            <a:chExt cx="4747357" cy="788219"/>
          </a:xfrm>
        </p:grpSpPr>
        <p:sp>
          <p:nvSpPr>
            <p:cNvPr id="24" name="Rounded Rectangle 23"/>
            <p:cNvSpPr/>
            <p:nvPr/>
          </p:nvSpPr>
          <p:spPr>
            <a:xfrm>
              <a:off x="6742244" y="687121"/>
              <a:ext cx="4747357" cy="788219"/>
            </a:xfrm>
            <a:prstGeom prst="roundRect">
              <a:avLst>
                <a:gd name="adj" fmla="val 7576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rgbClr val="E6E6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53520" y="807707"/>
              <a:ext cx="45248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Manage </a:t>
              </a:r>
              <a:r>
                <a:rPr lang="en-US" sz="3200" dirty="0">
                  <a:solidFill>
                    <a:srgbClr val="0070C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efficiently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95543" y="3999372"/>
            <a:ext cx="4747357" cy="788219"/>
            <a:chOff x="6742244" y="687121"/>
            <a:chExt cx="4747357" cy="788219"/>
          </a:xfrm>
        </p:grpSpPr>
        <p:sp>
          <p:nvSpPr>
            <p:cNvPr id="27" name="Rounded Rectangle 26"/>
            <p:cNvSpPr/>
            <p:nvPr/>
          </p:nvSpPr>
          <p:spPr>
            <a:xfrm>
              <a:off x="6742244" y="687121"/>
              <a:ext cx="4747357" cy="788219"/>
            </a:xfrm>
            <a:prstGeom prst="roundRect">
              <a:avLst>
                <a:gd name="adj" fmla="val 7576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rgbClr val="E6E6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3520" y="787844"/>
              <a:ext cx="45248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70C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Grow</a:t>
              </a:r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faster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95542" y="5052073"/>
            <a:ext cx="4747357" cy="788219"/>
            <a:chOff x="6742244" y="687121"/>
            <a:chExt cx="4747357" cy="788219"/>
          </a:xfrm>
        </p:grpSpPr>
        <p:sp>
          <p:nvSpPr>
            <p:cNvPr id="31" name="Rounded Rectangle 30"/>
            <p:cNvSpPr/>
            <p:nvPr/>
          </p:nvSpPr>
          <p:spPr>
            <a:xfrm>
              <a:off x="6742244" y="687121"/>
              <a:ext cx="4747357" cy="788219"/>
            </a:xfrm>
            <a:prstGeom prst="roundRect">
              <a:avLst>
                <a:gd name="adj" fmla="val 7576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rgbClr val="E6E6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853521" y="788842"/>
              <a:ext cx="45248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70C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Save</a:t>
              </a:r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time &amp; money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0" y="-5173"/>
            <a:ext cx="12201744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2" descr="http://demo.themeum.com/html/triangle/1.1/images/home/slider/hi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9" y="449128"/>
            <a:ext cx="1719571" cy="9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72599" y="379688"/>
            <a:ext cx="3360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G  </a:t>
            </a:r>
            <a:r>
              <a:rPr lang="en-US" sz="54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  </a:t>
            </a:r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IN</a:t>
            </a:r>
            <a:endParaRPr lang="en-US" sz="8800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933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theawl.com/wp-content/uploads/2015/05/13153143715_e588389526_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8" t="9551" b="18885"/>
          <a:stretch/>
        </p:blipFill>
        <p:spPr bwMode="auto">
          <a:xfrm>
            <a:off x="0" y="-3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7620" y="-2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20372" y="1326049"/>
            <a:ext cx="5827456" cy="3977471"/>
            <a:chOff x="3220372" y="1326049"/>
            <a:chExt cx="5827456" cy="39774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539" y="1326049"/>
              <a:ext cx="4312922" cy="242299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220372" y="3826192"/>
              <a:ext cx="582745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0" spc="550" dirty="0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teiner" panose="02000300000000060000" pitchFamily="2" charset="0"/>
                  <a:ea typeface="Roboto" panose="02000000000000000000" pitchFamily="2" charset="0"/>
                </a:rPr>
                <a:t>LUKLA</a:t>
              </a:r>
              <a:endParaRPr lang="en-US" sz="9000" spc="55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iner" panose="02000300000000060000" pitchFamily="2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0" t="86296" r="9087" b="7837"/>
            <a:stretch/>
          </p:blipFill>
          <p:spPr>
            <a:xfrm>
              <a:off x="3901440" y="4983479"/>
              <a:ext cx="4373880" cy="177801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0" y="6613451"/>
            <a:ext cx="1219200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329</Words>
  <Application>Microsoft Office PowerPoint</Application>
  <PresentationFormat>Widescreen</PresentationFormat>
  <Paragraphs>72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Freestyle Script</vt:lpstr>
      <vt:lpstr>Lemon/Milk</vt:lpstr>
      <vt:lpstr>Raavi</vt:lpstr>
      <vt:lpstr>Roboto</vt:lpstr>
      <vt:lpstr>Roboto Light</vt:lpstr>
      <vt:lpstr>Steiner</vt:lpstr>
      <vt:lpstr>Ubuntu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Grinshpoon</dc:creator>
  <cp:lastModifiedBy>Alon Grinshpoon</cp:lastModifiedBy>
  <cp:revision>178</cp:revision>
  <dcterms:created xsi:type="dcterms:W3CDTF">2016-03-19T15:24:39Z</dcterms:created>
  <dcterms:modified xsi:type="dcterms:W3CDTF">2017-02-04T14:36:28Z</dcterms:modified>
</cp:coreProperties>
</file>